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-193" y="-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9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0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13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3027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4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53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28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0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1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47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4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68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7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2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7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9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92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/>
              <a:t>Proyecto fin de grado</a:t>
            </a:r>
            <a:endParaRPr lang="es-E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/>
              <a:t>planGO</a:t>
            </a:r>
            <a:endParaRPr lang="es-E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54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Introducción</a:t>
            </a:r>
            <a:endParaRPr lang="es-E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685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31" y="8877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/>
              <a:t>Pantalla de login</a:t>
            </a:r>
            <a:endParaRPr lang="es-E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43" y="1692849"/>
            <a:ext cx="2661224" cy="453393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771277" y="3343410"/>
            <a:ext cx="1962913" cy="86113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3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Campos vacíos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31" y="8877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/>
              <a:t>Pantalla de login</a:t>
            </a:r>
            <a:endParaRPr lang="es-E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43" y="1692849"/>
            <a:ext cx="2661224" cy="453393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771277" y="3343410"/>
            <a:ext cx="1962913" cy="86113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3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42" y="1690386"/>
            <a:ext cx="2661225" cy="4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1541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/>
              <a:t>Pantalla de HOME</a:t>
            </a:r>
            <a:endParaRPr lang="es-E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99" y="1593980"/>
            <a:ext cx="2677238" cy="4561222"/>
          </a:xfrm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849738" y="5246702"/>
            <a:ext cx="1109709" cy="2485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432694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874012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347354" y="1874012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831640" y="3565628"/>
            <a:ext cx="1366450" cy="22910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347354" y="4432694"/>
            <a:ext cx="1421248" cy="22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162</TotalTime>
  <Words>19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Tw Cen MT</vt:lpstr>
      <vt:lpstr>Circuit</vt:lpstr>
      <vt:lpstr>Proyecto fin de grado</vt:lpstr>
      <vt:lpstr>Introducción</vt:lpstr>
      <vt:lpstr>Pantalla de login</vt:lpstr>
      <vt:lpstr>Pantalla de login</vt:lpstr>
      <vt:lpstr>Pantalla de HOME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1</cp:revision>
  <dcterms:created xsi:type="dcterms:W3CDTF">2017-10-04T10:09:46Z</dcterms:created>
  <dcterms:modified xsi:type="dcterms:W3CDTF">2017-10-04T12:52:19Z</dcterms:modified>
</cp:coreProperties>
</file>